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9"/>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32" r:id="rId17"/>
    <p:sldId id="804" r:id="rId18"/>
    <p:sldId id="800" r:id="rId19"/>
    <p:sldId id="801" r:id="rId20"/>
    <p:sldId id="853" r:id="rId21"/>
    <p:sldId id="854"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855" r:id="rId39"/>
    <p:sldId id="825" r:id="rId40"/>
    <p:sldId id="833" r:id="rId41"/>
    <p:sldId id="732" r:id="rId42"/>
    <p:sldId id="733" r:id="rId43"/>
    <p:sldId id="734" r:id="rId44"/>
    <p:sldId id="735" r:id="rId45"/>
    <p:sldId id="736" r:id="rId46"/>
    <p:sldId id="739" r:id="rId47"/>
    <p:sldId id="740" r:id="rId48"/>
    <p:sldId id="741" r:id="rId49"/>
    <p:sldId id="745" r:id="rId50"/>
    <p:sldId id="851" r:id="rId51"/>
    <p:sldId id="743" r:id="rId52"/>
    <p:sldId id="744" r:id="rId53"/>
    <p:sldId id="817" r:id="rId54"/>
    <p:sldId id="857" r:id="rId55"/>
    <p:sldId id="858" r:id="rId56"/>
    <p:sldId id="859"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4" r:id="rId73"/>
    <p:sldId id="785" r:id="rId74"/>
    <p:sldId id="786" r:id="rId75"/>
    <p:sldId id="787" r:id="rId76"/>
    <p:sldId id="788" r:id="rId77"/>
    <p:sldId id="789" r:id="rId78"/>
    <p:sldId id="790" r:id="rId79"/>
    <p:sldId id="807" r:id="rId80"/>
    <p:sldId id="840" r:id="rId81"/>
    <p:sldId id="847" r:id="rId82"/>
    <p:sldId id="808" r:id="rId83"/>
    <p:sldId id="841" r:id="rId84"/>
    <p:sldId id="842" r:id="rId85"/>
    <p:sldId id="843" r:id="rId86"/>
    <p:sldId id="810" r:id="rId87"/>
    <p:sldId id="848" r:id="rId88"/>
    <p:sldId id="809" r:id="rId89"/>
    <p:sldId id="844" r:id="rId90"/>
    <p:sldId id="845" r:id="rId91"/>
    <p:sldId id="846" r:id="rId92"/>
    <p:sldId id="811" r:id="rId93"/>
    <p:sldId id="836" r:id="rId94"/>
    <p:sldId id="835" r:id="rId95"/>
    <p:sldId id="812" r:id="rId96"/>
    <p:sldId id="828" r:id="rId97"/>
    <p:sldId id="826" r:id="rId98"/>
    <p:sldId id="850" r:id="rId99"/>
    <p:sldId id="849" r:id="rId100"/>
    <p:sldId id="813" r:id="rId101"/>
    <p:sldId id="838" r:id="rId102"/>
    <p:sldId id="792" r:id="rId103"/>
    <p:sldId id="623" r:id="rId104"/>
    <p:sldId id="773" r:id="rId105"/>
    <p:sldId id="501" r:id="rId106"/>
    <p:sldId id="662" r:id="rId107"/>
    <p:sldId id="692" r:id="rId108"/>
    <p:sldId id="679" r:id="rId109"/>
    <p:sldId id="555" r:id="rId110"/>
    <p:sldId id="567" r:id="rId111"/>
    <p:sldId id="821" r:id="rId112"/>
    <p:sldId id="693" r:id="rId113"/>
    <p:sldId id="681" r:id="rId114"/>
    <p:sldId id="663" r:id="rId115"/>
    <p:sldId id="682" r:id="rId116"/>
    <p:sldId id="683" r:id="rId117"/>
    <p:sldId id="684" r:id="rId118"/>
    <p:sldId id="685" r:id="rId119"/>
    <p:sldId id="686" r:id="rId120"/>
    <p:sldId id="687" r:id="rId121"/>
    <p:sldId id="688" r:id="rId122"/>
    <p:sldId id="689" r:id="rId123"/>
    <p:sldId id="690" r:id="rId124"/>
    <p:sldId id="822" r:id="rId125"/>
    <p:sldId id="823" r:id="rId126"/>
    <p:sldId id="664" r:id="rId127"/>
    <p:sldId id="665" r:id="rId128"/>
    <p:sldId id="818" r:id="rId129"/>
    <p:sldId id="819" r:id="rId130"/>
    <p:sldId id="666" r:id="rId131"/>
    <p:sldId id="668" r:id="rId132"/>
    <p:sldId id="599" r:id="rId133"/>
    <p:sldId id="630" r:id="rId134"/>
    <p:sldId id="824" r:id="rId135"/>
    <p:sldId id="701" r:id="rId136"/>
    <p:sldId id="834" r:id="rId137"/>
    <p:sldId id="674" r:id="rId1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00"/>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855"/>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8"/>
            <p14:sldId id="859"/>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37" autoAdjust="0"/>
    <p:restoredTop sz="88282" autoAdjust="0"/>
  </p:normalViewPr>
  <p:slideViewPr>
    <p:cSldViewPr snapToGrid="0" showGuides="1">
      <p:cViewPr varScale="1">
        <p:scale>
          <a:sx n="153" d="100"/>
          <a:sy n="153" d="100"/>
        </p:scale>
        <p:origin x="200"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65337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53</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93</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99</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103</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127</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130</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3/21/18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0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tiff"/><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59.xml"/><Relationship Id="rId16" Type="http://schemas.openxmlformats.org/officeDocument/2006/relationships/image" Target="../media/image111.tiff"/><Relationship Id="rId20" Type="http://schemas.openxmlformats.org/officeDocument/2006/relationships/image" Target="../media/image115.tiff"/><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10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tiff"/><Relationship Id="rId9" Type="http://schemas.openxmlformats.org/officeDocument/2006/relationships/image" Target="../media/image13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38.tiff"/></Relationships>
</file>

<file path=ppt/slides/_rels/slide12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128.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0.emf"/><Relationship Id="rId18" Type="http://schemas.openxmlformats.org/officeDocument/2006/relationships/image" Target="../media/image154.png"/><Relationship Id="rId3" Type="http://schemas.openxmlformats.org/officeDocument/2006/relationships/image" Target="../media/image141.emf"/><Relationship Id="rId7" Type="http://schemas.openxmlformats.org/officeDocument/2006/relationships/image" Target="../media/image145.png"/><Relationship Id="rId12" Type="http://schemas.openxmlformats.org/officeDocument/2006/relationships/image" Target="../media/image128.png"/><Relationship Id="rId17" Type="http://schemas.openxmlformats.org/officeDocument/2006/relationships/image" Target="../media/image153.png"/><Relationship Id="rId2" Type="http://schemas.openxmlformats.org/officeDocument/2006/relationships/notesSlide" Target="../notesSlides/notesSlide76.xml"/><Relationship Id="rId16" Type="http://schemas.openxmlformats.org/officeDocument/2006/relationships/image" Target="../media/image123.png"/><Relationship Id="rId20"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44.emf"/><Relationship Id="rId11" Type="http://schemas.openxmlformats.org/officeDocument/2006/relationships/image" Target="../media/image149.png"/><Relationship Id="rId5" Type="http://schemas.openxmlformats.org/officeDocument/2006/relationships/image" Target="../media/image143.emf"/><Relationship Id="rId15" Type="http://schemas.openxmlformats.org/officeDocument/2006/relationships/image" Target="../media/image152.png"/><Relationship Id="rId10" Type="http://schemas.openxmlformats.org/officeDocument/2006/relationships/image" Target="../media/image148.png"/><Relationship Id="rId19" Type="http://schemas.microsoft.com/office/2007/relationships/hdphoto" Target="../media/hdphoto5.wdp"/><Relationship Id="rId4" Type="http://schemas.openxmlformats.org/officeDocument/2006/relationships/image" Target="../media/image142.emf"/><Relationship Id="rId9" Type="http://schemas.openxmlformats.org/officeDocument/2006/relationships/image" Target="../media/image147.png"/><Relationship Id="rId14" Type="http://schemas.openxmlformats.org/officeDocument/2006/relationships/image" Target="../media/image151.png"/></Relationships>
</file>

<file path=ppt/slides/_rels/slide12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98.png"/><Relationship Id="rId7"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62.tiff"/><Relationship Id="rId5" Type="http://schemas.openxmlformats.org/officeDocument/2006/relationships/image" Target="../media/image157.png"/><Relationship Id="rId10"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 Id="rId1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41.tif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40.tiff"/><Relationship Id="rId4" Type="http://schemas.openxmlformats.org/officeDocument/2006/relationships/image" Target="../media/image39.png"/><Relationship Id="rId9" Type="http://schemas.openxmlformats.org/officeDocument/2006/relationships/image" Target="../media/image42.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71.sv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73.png"/><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5F33-B1E0-CC49-A52C-61084711AB54}"/>
              </a:ext>
            </a:extLst>
          </p:cNvPr>
          <p:cNvSpPr>
            <a:spLocks noGrp="1"/>
          </p:cNvSpPr>
          <p:nvPr>
            <p:ph type="title"/>
          </p:nvPr>
        </p:nvSpPr>
        <p:spPr/>
        <p:txBody>
          <a:bodyPr/>
          <a:lstStyle/>
          <a:p>
            <a:r>
              <a:rPr lang="en-US" dirty="0"/>
              <a:t>AWS </a:t>
            </a:r>
            <a:r>
              <a:rPr lang="en-US" dirty="0" err="1"/>
              <a:t>Fargate</a:t>
            </a:r>
            <a:r>
              <a:rPr lang="en-US" dirty="0"/>
              <a:t> Visibility</a:t>
            </a:r>
          </a:p>
        </p:txBody>
      </p:sp>
      <p:sp>
        <p:nvSpPr>
          <p:cNvPr id="4" name="Content Placeholder 3">
            <a:extLst>
              <a:ext uri="{FF2B5EF4-FFF2-40B4-BE49-F238E27FC236}">
                <a16:creationId xmlns:a16="http://schemas.microsoft.com/office/drawing/2014/main" id="{F6521C67-CEC1-C747-AEBA-D99815C4097E}"/>
              </a:ext>
            </a:extLst>
          </p:cNvPr>
          <p:cNvSpPr>
            <a:spLocks noGrp="1"/>
          </p:cNvSpPr>
          <p:nvPr>
            <p:ph idx="1"/>
          </p:nvPr>
        </p:nvSpPr>
        <p:spPr/>
        <p:txBody>
          <a:bodyPr/>
          <a:lstStyle/>
          <a:p>
            <a:r>
              <a:rPr lang="en-US" dirty="0"/>
              <a:t>Add the slide from </a:t>
            </a:r>
            <a:r>
              <a:rPr lang="en-US" dirty="0" err="1"/>
              <a:t>Fargate</a:t>
            </a:r>
            <a:r>
              <a:rPr lang="en-US" dirty="0"/>
              <a:t> talk at </a:t>
            </a:r>
            <a:r>
              <a:rPr lang="en-US" dirty="0" err="1"/>
              <a:t>ReInvent</a:t>
            </a:r>
            <a:r>
              <a:rPr lang="en-US" dirty="0"/>
              <a:t> with title “Visibility and Monitoring”</a:t>
            </a:r>
          </a:p>
          <a:p>
            <a:r>
              <a:rPr lang="en-US" dirty="0"/>
              <a:t>	</a:t>
            </a:r>
            <a:r>
              <a:rPr lang="en-US" dirty="0" err="1"/>
              <a:t>CloudWatch</a:t>
            </a:r>
            <a:r>
              <a:rPr lang="en-US" dirty="0"/>
              <a:t> Logs and Events</a:t>
            </a:r>
          </a:p>
          <a:p>
            <a:r>
              <a:rPr lang="en-US" dirty="0"/>
              <a:t>	Service-level metrics</a:t>
            </a:r>
          </a:p>
          <a:p>
            <a:r>
              <a:rPr lang="en-US" dirty="0"/>
              <a:t>	Auto-scaling based upon metrics</a:t>
            </a:r>
          </a:p>
        </p:txBody>
      </p:sp>
    </p:spTree>
    <p:extLst>
      <p:ext uri="{BB962C8B-B14F-4D97-AF65-F5344CB8AC3E}">
        <p14:creationId xmlns:p14="http://schemas.microsoft.com/office/powerpoint/2010/main" val="31374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302"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Receives data from the SDK over UDP</a:t>
            </a:r>
          </a:p>
          <a:p>
            <a:pPr marL="342900" indent="-342900">
              <a:buFont typeface="Arial" panose="020B0604020202020204" pitchFamily="34" charset="0"/>
              <a:buChar char="•"/>
            </a:pPr>
            <a:r>
              <a:rPr lang="en-US" dirty="0"/>
              <a:t>Data is flushed to the backend every second</a:t>
            </a:r>
          </a:p>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Source: </a:t>
            </a:r>
            <a:r>
              <a:rPr lang="en-US" dirty="0">
                <a:hlinkClick r:id="rId3"/>
              </a:rPr>
              <a:t>https://github.com/aws/aws-xray-daemon</a:t>
            </a:r>
            <a:endParaRPr lang="en-US" dirty="0"/>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39033</TotalTime>
  <Words>8118</Words>
  <Application>Microsoft Macintosh PowerPoint</Application>
  <PresentationFormat>On-screen Show (16:9)</PresentationFormat>
  <Paragraphs>1142</Paragraphs>
  <Slides>134</Slides>
  <Notes>78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134</vt:i4>
      </vt:variant>
    </vt:vector>
  </HeadingPairs>
  <TitlesOfParts>
    <vt:vector size="152"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Microservices and Containers</vt:lpstr>
      <vt:lpstr>Running Container</vt:lpstr>
      <vt:lpstr>PowerPoint Presentation</vt:lpstr>
      <vt:lpstr>PowerPoint Presentation</vt:lpstr>
      <vt:lpstr>Running Containers</vt:lpstr>
      <vt:lpstr>Running Containers at Scale</vt:lpstr>
      <vt:lpstr>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Deployment Pipeline with Amazon ECS</vt:lpstr>
      <vt:lpstr>PowerPoint Presentation</vt:lpstr>
      <vt:lpstr>Monitoring</vt:lpstr>
      <vt:lpstr>Metrics</vt:lpstr>
      <vt:lpstr>X-Ray Service</vt:lpstr>
      <vt:lpstr>X-Ray Workflow</vt:lpstr>
      <vt:lpstr>X-Ray SDK</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607</cp:revision>
  <dcterms:created xsi:type="dcterms:W3CDTF">2016-06-17T18:22:10Z</dcterms:created>
  <dcterms:modified xsi:type="dcterms:W3CDTF">2018-03-21T15:09:49Z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